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2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E2C11A-1F6A-49FD-8EBE-6CE4F4085EB3}" v="8" dt="2025-12-06T13:28:48.3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2394" y="28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AU"/>
          </a:p>
        </p:txBody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  <p:txBody>
            <a:bodyPr/>
            <a:lstStyle/>
            <a:p>
              <a:endParaRPr lang="en-AU"/>
            </a:p>
          </p:txBody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  <p:txBody>
            <a:bodyPr/>
            <a:lstStyle/>
            <a:p>
              <a:endParaRPr lang="en-AU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2127750" y="432368"/>
            <a:ext cx="5644650" cy="785850"/>
            <a:chOff x="1939050" y="465025"/>
            <a:chExt cx="5644650" cy="78585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2393700" y="4650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900" dirty="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New York City TLC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939050" y="8506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Executive summary by Automatidata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24603A4-D18A-D19F-25F6-FA585A1CE260}"/>
              </a:ext>
            </a:extLst>
          </p:cNvPr>
          <p:cNvSpPr txBox="1"/>
          <p:nvPr/>
        </p:nvSpPr>
        <p:spPr>
          <a:xfrm>
            <a:off x="416377" y="2059178"/>
            <a:ext cx="69396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In this project New York TLC has consulted Automatidata to build a regression model that can predict taxi fares before ride. This part of the project uses hypothesis testing to examine if there is a relationship between taxi fares and payment types.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363B5C-B441-48EE-7FDC-A9C1F2EFCACC}"/>
              </a:ext>
            </a:extLst>
          </p:cNvPr>
          <p:cNvSpPr txBox="1"/>
          <p:nvPr/>
        </p:nvSpPr>
        <p:spPr>
          <a:xfrm>
            <a:off x="416378" y="3667902"/>
            <a:ext cx="69396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In the course 4 of this project, a hypothesis testing is carried out with hypothesis stating that customers with credit card can pay more fares. A/B testing is done by the Automatidata team to achieve this objective.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3443E9-C0C3-CC66-C512-D5B0B3B41031}"/>
              </a:ext>
            </a:extLst>
          </p:cNvPr>
          <p:cNvSpPr txBox="1"/>
          <p:nvPr/>
        </p:nvSpPr>
        <p:spPr>
          <a:xfrm>
            <a:off x="416376" y="5404173"/>
            <a:ext cx="69396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 key insight of this testing was that there is a relationship between fare amounts and payment type. By A/B testing it was proven that customers with credit cards can pay more fares than the payments done via Cash.</a:t>
            </a:r>
          </a:p>
          <a:p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Descriptive statistics depict that customers who use credit card have high average fare amount than customers who use cash as the payment type.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A two-sample t test depict there is statistically significant difference between average fare amounts of customers who used credit card and cash.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Assumptions were taken into consideration that the data was nonbiased.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36CA14-C425-5FC9-18EA-F60618757DF3}"/>
              </a:ext>
            </a:extLst>
          </p:cNvPr>
          <p:cNvSpPr txBox="1"/>
          <p:nvPr/>
        </p:nvSpPr>
        <p:spPr>
          <a:xfrm>
            <a:off x="416376" y="8735786"/>
            <a:ext cx="6939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 use digital payment systems to promote the use of credit card should be encouraged </a:t>
            </a:r>
            <a:r>
              <a:rPr lang="en-AU"/>
              <a:t>ta business level.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</Words>
  <Application>Microsoft Office PowerPoint</Application>
  <PresentationFormat>Custom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PT Sans Narrow</vt:lpstr>
      <vt:lpstr>Calibri</vt:lpstr>
      <vt:lpstr>Lato</vt:lpstr>
      <vt:lpstr>Google Sans SemiBold</vt:lpstr>
      <vt:lpstr>Arial</vt:lpstr>
      <vt:lpstr>Work Sans</vt:lpstr>
      <vt:lpstr>Roboto</vt:lpstr>
      <vt:lpstr>Google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Divya</dc:creator>
  <cp:lastModifiedBy>Divya Rathee</cp:lastModifiedBy>
  <cp:revision>1</cp:revision>
  <dcterms:modified xsi:type="dcterms:W3CDTF">2025-12-06T13:31:13Z</dcterms:modified>
</cp:coreProperties>
</file>